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1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5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  <p:sldId id="345" r:id="rId46"/>
    <p:sldId id="346" r:id="rId47"/>
    <p:sldId id="347" r:id="rId48"/>
    <p:sldId id="348" r:id="rId49"/>
    <p:sldId id="349" r:id="rId50"/>
    <p:sldId id="350" r:id="rId51"/>
    <p:sldId id="351" r:id="rId52"/>
    <p:sldId id="352" r:id="rId53"/>
    <p:sldId id="353" r:id="rId54"/>
  </p:sldIdLst>
  <p:sldSz cx="12192000" cy="6858000"/>
  <p:notesSz cx="6858000" cy="9144000"/>
  <p:custDataLst>
    <p:tags r:id="rId6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2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2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0" Type="http://schemas.openxmlformats.org/officeDocument/2006/relationships/tags" Target="tags/tag715.xml"/><Relationship Id="rId6" Type="http://schemas.openxmlformats.org/officeDocument/2006/relationships/slide" Target="slides/slide4.xml"/><Relationship Id="rId59" Type="http://schemas.openxmlformats.org/officeDocument/2006/relationships/customXml" Target="../customXml/item1.xml"/><Relationship Id="rId58" Type="http://schemas.openxmlformats.org/officeDocument/2006/relationships/customXmlProps" Target="../customXml/itemProps714.xml"/><Relationship Id="rId57" Type="http://schemas.openxmlformats.org/officeDocument/2006/relationships/tableStyles" Target="tableStyles.xml"/><Relationship Id="rId56" Type="http://schemas.openxmlformats.org/officeDocument/2006/relationships/viewProps" Target="viewProps.xml"/><Relationship Id="rId55" Type="http://schemas.openxmlformats.org/officeDocument/2006/relationships/presProps" Target="presProps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43.xml.rels><?xml version="1.0" encoding="UTF-8" standalone="yes"?>
<Relationships xmlns="http://schemas.openxmlformats.org/package/2006/relationships"><Relationship Id="rId9" Type="http://schemas.openxmlformats.org/officeDocument/2006/relationships/tags" Target="../tags/tag705.xml"/><Relationship Id="rId8" Type="http://schemas.openxmlformats.org/officeDocument/2006/relationships/tags" Target="../tags/tag704.xml"/><Relationship Id="rId7" Type="http://schemas.openxmlformats.org/officeDocument/2006/relationships/tags" Target="../tags/tag703.xml"/><Relationship Id="rId6" Type="http://schemas.openxmlformats.org/officeDocument/2006/relationships/tags" Target="../tags/tag702.xml"/><Relationship Id="rId5" Type="http://schemas.openxmlformats.org/officeDocument/2006/relationships/tags" Target="../tags/tag701.xml"/><Relationship Id="rId4" Type="http://schemas.openxmlformats.org/officeDocument/2006/relationships/tags" Target="../tags/tag700.xml"/><Relationship Id="rId3" Type="http://schemas.openxmlformats.org/officeDocument/2006/relationships/tags" Target="../tags/tag699.xml"/><Relationship Id="rId2" Type="http://schemas.openxmlformats.org/officeDocument/2006/relationships/tags" Target="../tags/tag698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06.xml"/><Relationship Id="rId1" Type="http://schemas.openxmlformats.org/officeDocument/2006/relationships/tags" Target="../tags/tag69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7.xml"/></Relationships>
</file>

<file path=ppt/slides/_rels/slide4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12.xml"/><Relationship Id="rId4" Type="http://schemas.openxmlformats.org/officeDocument/2006/relationships/tags" Target="../tags/tag711.xml"/><Relationship Id="rId3" Type="http://schemas.openxmlformats.org/officeDocument/2006/relationships/tags" Target="../tags/tag710.xml"/><Relationship Id="rId2" Type="http://schemas.openxmlformats.org/officeDocument/2006/relationships/tags" Target="../tags/tag709.xml"/><Relationship Id="rId1" Type="http://schemas.openxmlformats.org/officeDocument/2006/relationships/tags" Target="../tags/tag70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713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现在问题在于逆元素不能主动弃置的逻辑写在哪里，理论上来说，如果写在</a:t>
            </a:r>
            <a:r>
              <a:rPr lang="en-US" altLang="zh-CN"/>
              <a:t>use_card()</a:t>
            </a:r>
            <a:r>
              <a:rPr lang="zh-CN" altLang="en-US"/>
              <a:t>里面，做一次逆元素的判定、或者装备的判定，也是可以的，或者写在</a:t>
            </a:r>
            <a:r>
              <a:rPr lang="en-US" altLang="zh-CN"/>
              <a:t>unmount_item()</a:t>
            </a:r>
            <a:r>
              <a:rPr lang="zh-CN" altLang="en-US"/>
              <a:t>里面，让</a:t>
            </a:r>
            <a:r>
              <a:rPr lang="en-US" altLang="zh-CN"/>
              <a:t>unmount_item()</a:t>
            </a:r>
            <a:r>
              <a:rPr lang="zh-CN" altLang="en-US"/>
              <a:t>额外接受一个卡牌的参数，当有卡牌参数传进来时，</a:t>
            </a:r>
            <a:r>
              <a:rPr lang="en-US" altLang="zh-CN"/>
              <a:t>unmount_item()</a:t>
            </a:r>
            <a:r>
              <a:rPr lang="zh-CN" altLang="en-US"/>
              <a:t>就起到自动卸下装备的逻辑，没有参数传进来时，就视为主动主动卸下装备。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5045" y="3305175"/>
            <a:ext cx="4324350" cy="2476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7815" y="3718560"/>
            <a:ext cx="3950970" cy="302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这里传入的</a:t>
            </a:r>
            <a:r>
              <a:rPr lang="en-US" altLang="zh-CN"/>
              <a:t>card</a:t>
            </a:r>
            <a:r>
              <a:rPr lang="zh-CN" altLang="en-US"/>
              <a:t>是指被弃置的卡牌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14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9523</Words>
  <Application>WPS 演示</Application>
  <PresentationFormat>宽屏</PresentationFormat>
  <Paragraphs>1404</Paragraphs>
  <Slides>51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51</vt:i4>
      </vt:variant>
    </vt:vector>
  </HeadingPairs>
  <TitlesOfParts>
    <vt:vector size="5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装备的自动弃置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俞家鑫</cp:lastModifiedBy>
  <cp:revision>204</cp:revision>
  <dcterms:created xsi:type="dcterms:W3CDTF">2019-06-19T02:08:00Z</dcterms:created>
  <dcterms:modified xsi:type="dcterms:W3CDTF">2023-12-26T03:08:33Z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2052-12.1.0.15990</vt:lpwstr>
  </property>
  <property fmtid="{D5CDD505-2E9C-101B-9397-08002B2CF9AE}" pid="3" name="ICV">
    <vt:lpwstr>C998C6B669F04F89AAF37996FC448D6D_11</vt:lpwstr>
  </property>
</Properties>
</file>